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61" r:id="rId4"/>
    <p:sldId id="262" r:id="rId5"/>
    <p:sldId id="263" r:id="rId6"/>
    <p:sldId id="264" r:id="rId7"/>
    <p:sldId id="265" r:id="rId8"/>
    <p:sldId id="269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1285860"/>
            <a:ext cx="473879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уравнений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движения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1000108"/>
            <a:ext cx="7572428" cy="5000660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Т.о., если заданы массы точек, силы, действующие на точки системы, и начальные условия, то поведение системы определяется однозначно. В этом проявляется причинная обусловленность механического движения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1142984"/>
            <a:ext cx="6572296" cy="5000660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Соотношения, связывающие ускорения с координатами и скоростями, называются уравнениями движения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15304" cy="3429024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  <a:ea typeface="Times New Roman"/>
              </a:rPr>
              <a:t>Движение механической системы N материальных точек подчинено уравнениям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  <a:ea typeface="Times New Roman"/>
              </a:rPr>
              <a:t>, выражающим второй закон Ньютона, который называют также основным уравнением динамики или уравнениями движения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8966" y="4357694"/>
            <a:ext cx="3153298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1000108"/>
            <a:ext cx="7572428" cy="500066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Если известны массы всех точек и их положения в любой момент времени, то, используя эти уравнения, можно определить силы как функции времени. Однако несравненно более трудной задачей является отыскание радиус-векторов точек как функций времени, если заданы силы как функции положений точек, их скоростей и времени</a:t>
            </a: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571480"/>
            <a:ext cx="7572428" cy="5429288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В математическом отношении эта задача является задачей о нахождении общего решения системы 3N дифференциальных обыкновенных уравнений 2-го порядка. Это решение будет зависеть от 6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N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произвольных постоянных и может быть записано в виде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: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i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=1…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N</a:t>
            </a: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2691" y="5000636"/>
            <a:ext cx="4505325" cy="61912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68325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214290"/>
            <a:ext cx="8001056" cy="5572164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Постоянные интегрирования связаны с начальными условиями. Пусть известно общее решение и заданы начальные положения и скорости точек системы, т.е. заданы ,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			и		 </a:t>
            </a:r>
            <a:r>
              <a:rPr lang="ru-RU" sz="3600" dirty="0" smtClean="0">
                <a:latin typeface="Monotype Corsiva" pitchFamily="66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.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Дифференцируя общее решение по времени, получим скорости точек как функции времени и 6N произвольных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постоянных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en-US" sz="3600" dirty="0" err="1" smtClean="0">
                <a:solidFill>
                  <a:schemeClr val="tx1"/>
                </a:solidFill>
                <a:latin typeface="Monotype Corsiva" pitchFamily="66" charset="0"/>
              </a:rPr>
              <a:t>i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=1…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N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500306"/>
            <a:ext cx="1811373" cy="519113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495547"/>
            <a:ext cx="1638300" cy="504825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6368" y="4786322"/>
            <a:ext cx="3983086" cy="604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358246" cy="500066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Полагая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в			 			системах 		будем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иметь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: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sz="3600" i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en-US" sz="3600" i="1" dirty="0" err="1" smtClean="0">
                <a:solidFill>
                  <a:schemeClr val="tx1"/>
                </a:solidFill>
                <a:latin typeface="Monotype Corsiva" pitchFamily="66" charset="0"/>
              </a:rPr>
              <a:t>i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=1…N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523034"/>
            <a:ext cx="1214446" cy="642942"/>
          </a:xfrm>
          <a:prstGeom prst="rect">
            <a:avLst/>
          </a:prstGeom>
          <a:noFill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2054" y="1000108"/>
            <a:ext cx="3983086" cy="604839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9" y="2634158"/>
            <a:ext cx="6858047" cy="866279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071942"/>
            <a:ext cx="6614113" cy="928694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975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3975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1000108"/>
            <a:ext cx="6500858" cy="5000660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Допуская, что эта разрешима относительно постоянных интегрирования, </a:t>
            </a: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найдём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/>
          </a:p>
          <a:p>
            <a:pPr algn="just"/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286124"/>
            <a:ext cx="8717097" cy="785818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929198"/>
            <a:ext cx="2375314" cy="50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1000108"/>
            <a:ext cx="7572428" cy="500066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Подставляя это в общее решение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							, 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получим общее решение движения механической системы в виде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:</a:t>
            </a: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i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=1…</a:t>
            </a:r>
            <a:r>
              <a:rPr lang="en-US" sz="3600" dirty="0" smtClean="0">
                <a:solidFill>
                  <a:schemeClr val="tx1"/>
                </a:solidFill>
                <a:latin typeface="Monotype Corsiva" pitchFamily="66" charset="0"/>
              </a:rPr>
              <a:t>N</a:t>
            </a:r>
            <a:endParaRPr lang="ru-RU" sz="36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just"/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643050"/>
            <a:ext cx="4357718" cy="596493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013" y="3681519"/>
            <a:ext cx="8666705" cy="819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201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4</cp:revision>
  <dcterms:created xsi:type="dcterms:W3CDTF">2010-05-20T13:29:31Z</dcterms:created>
  <dcterms:modified xsi:type="dcterms:W3CDTF">2010-05-20T14:05:40Z</dcterms:modified>
</cp:coreProperties>
</file>